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6" r:id="rId5"/>
    <p:sldId id="267" r:id="rId6"/>
    <p:sldId id="260" r:id="rId7"/>
    <p:sldId id="261" r:id="rId8"/>
    <p:sldId id="257" r:id="rId9"/>
    <p:sldId id="262" r:id="rId10"/>
    <p:sldId id="263" r:id="rId11"/>
    <p:sldId id="26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7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05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1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853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26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72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25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07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02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50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87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4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42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6FA85-10F3-402F-87FB-CC1FE6A311E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737D45-B25D-42E0-AC75-B31871E04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50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65844" y="2270590"/>
            <a:ext cx="7766936" cy="2953556"/>
          </a:xfrm>
        </p:spPr>
        <p:txBody>
          <a:bodyPr/>
          <a:lstStyle/>
          <a:p>
            <a:r>
              <a:rPr lang="fr-FR" dirty="0" smtClean="0"/>
              <a:t>Visite  virtuelle des locaux de </a:t>
            </a:r>
            <a:br>
              <a:rPr lang="fr-FR" dirty="0" smtClean="0"/>
            </a:br>
            <a:r>
              <a:rPr lang="fr-FR" dirty="0" smtClean="0"/>
              <a:t>l’IFSI/IFAS de Pontoise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38" y="466139"/>
            <a:ext cx="1676634" cy="13241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39" y="658645"/>
            <a:ext cx="2619741" cy="609685"/>
          </a:xfrm>
          <a:prstGeom prst="rect">
            <a:avLst/>
          </a:prstGeom>
        </p:spPr>
      </p:pic>
      <p:pic>
        <p:nvPicPr>
          <p:cNvPr id="10" name="V2 Musique libre de droits Ikson - Rever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192524" cy="766916"/>
          </a:xfrm>
        </p:spPr>
        <p:txBody>
          <a:bodyPr/>
          <a:lstStyle/>
          <a:p>
            <a:r>
              <a:rPr lang="fr-FR" dirty="0" smtClean="0"/>
              <a:t>Des salles de détente …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396" y="1861696"/>
            <a:ext cx="3881438" cy="29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7" y="1930401"/>
            <a:ext cx="5487411" cy="411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9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salle bien-être…</a:t>
            </a:r>
            <a:endParaRPr lang="fr-FR" dirty="0"/>
          </a:p>
        </p:txBody>
      </p:sp>
      <p:pic>
        <p:nvPicPr>
          <p:cNvPr id="4" name="Musique libre de droits Ehrling - Teas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3613" y="3897313"/>
            <a:ext cx="406400" cy="4064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0" y="1473130"/>
            <a:ext cx="6443211" cy="483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2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797" y="573206"/>
            <a:ext cx="8646205" cy="842639"/>
          </a:xfrm>
        </p:spPr>
        <p:txBody>
          <a:bodyPr/>
          <a:lstStyle/>
          <a:p>
            <a:r>
              <a:rPr lang="fr-FR" dirty="0" smtClean="0"/>
              <a:t>Des salles informatiques …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946" y="2036805"/>
            <a:ext cx="5367443" cy="412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5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730884" cy="1320800"/>
          </a:xfrm>
        </p:spPr>
        <p:txBody>
          <a:bodyPr/>
          <a:lstStyle/>
          <a:p>
            <a:r>
              <a:rPr lang="fr-FR" dirty="0" smtClean="0"/>
              <a:t>L’accueil …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1473" y="2379058"/>
            <a:ext cx="4591499" cy="344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39" y="2243586"/>
            <a:ext cx="4952758" cy="371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3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7755"/>
          </a:xfrm>
        </p:spPr>
        <p:txBody>
          <a:bodyPr/>
          <a:lstStyle/>
          <a:p>
            <a:r>
              <a:rPr lang="fr-FR" dirty="0" smtClean="0"/>
              <a:t>L’entrée des étudiants/élèves …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321" y="2112138"/>
            <a:ext cx="5038765" cy="377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419" y="2372185"/>
            <a:ext cx="4345304" cy="3258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13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secrétariat …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2369713"/>
            <a:ext cx="3896976" cy="292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8938" y="1800890"/>
            <a:ext cx="5413838" cy="406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6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bureaux de cadres de santé formateurs …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2049" y="2446003"/>
            <a:ext cx="4124826" cy="3093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119" y="2442743"/>
            <a:ext cx="4098748" cy="307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7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0067" y="418531"/>
            <a:ext cx="8596668" cy="1320800"/>
          </a:xfrm>
        </p:spPr>
        <p:txBody>
          <a:bodyPr/>
          <a:lstStyle/>
          <a:p>
            <a:r>
              <a:rPr lang="fr-FR" dirty="0" smtClean="0"/>
              <a:t>Des amphis ….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18" y="1739331"/>
            <a:ext cx="4795418" cy="359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" y="1739331"/>
            <a:ext cx="4730323" cy="354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5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317" y="138092"/>
            <a:ext cx="5133083" cy="874631"/>
          </a:xfrm>
        </p:spPr>
        <p:txBody>
          <a:bodyPr/>
          <a:lstStyle/>
          <a:p>
            <a:r>
              <a:rPr lang="fr-FR" dirty="0" smtClean="0"/>
              <a:t>Des salles de cours ….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297" y="1499765"/>
            <a:ext cx="5610182" cy="420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017" y="1655057"/>
            <a:ext cx="5138672" cy="385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8912" y="3041029"/>
            <a:ext cx="3309870" cy="2482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25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0660" y="2961426"/>
            <a:ext cx="5505652" cy="1312191"/>
          </a:xfrm>
        </p:spPr>
        <p:txBody>
          <a:bodyPr>
            <a:normAutofit/>
          </a:bodyPr>
          <a:lstStyle/>
          <a:p>
            <a:r>
              <a:rPr lang="fr-FR" dirty="0" smtClean="0"/>
              <a:t>Des salles de travaux pratiques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9" y="512035"/>
            <a:ext cx="4664501" cy="621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998" y="403122"/>
            <a:ext cx="8596668" cy="843502"/>
          </a:xfrm>
        </p:spPr>
        <p:txBody>
          <a:bodyPr/>
          <a:lstStyle/>
          <a:p>
            <a:r>
              <a:rPr lang="fr-FR" dirty="0" smtClean="0"/>
              <a:t>Un laboratoire de simulation ….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758" y="1886820"/>
            <a:ext cx="5121564" cy="384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296" y="1886817"/>
            <a:ext cx="5121567" cy="384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9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519</TotalTime>
  <Words>57</Words>
  <Application>Microsoft Office PowerPoint</Application>
  <PresentationFormat>Grand écran</PresentationFormat>
  <Paragraphs>12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Facette</vt:lpstr>
      <vt:lpstr>Visite  virtuelle des locaux de  l’IFSI/IFAS de Pontoise</vt:lpstr>
      <vt:lpstr>L’accueil …</vt:lpstr>
      <vt:lpstr>L’entrée des étudiants/élèves …</vt:lpstr>
      <vt:lpstr>Le secrétariat …</vt:lpstr>
      <vt:lpstr>Les bureaux de cadres de santé formateurs …</vt:lpstr>
      <vt:lpstr>Des amphis ….</vt:lpstr>
      <vt:lpstr>Des salles de cours ….</vt:lpstr>
      <vt:lpstr>Des salles de travaux pratiques</vt:lpstr>
      <vt:lpstr>Un laboratoire de simulation ….</vt:lpstr>
      <vt:lpstr>Des salles de détente …</vt:lpstr>
      <vt:lpstr>Une salle bien-être…</vt:lpstr>
      <vt:lpstr>Des salles informatiques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 virtuelle des locaux de l’IFSI/IFAS de Pontoise</dc:title>
  <dc:creator>CATHERINE FIOLET</dc:creator>
  <cp:lastModifiedBy>CATHERINE FIOLET</cp:lastModifiedBy>
  <cp:revision>24</cp:revision>
  <dcterms:created xsi:type="dcterms:W3CDTF">2022-01-11T08:09:43Z</dcterms:created>
  <dcterms:modified xsi:type="dcterms:W3CDTF">2022-01-14T16:30:45Z</dcterms:modified>
</cp:coreProperties>
</file>